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Arial" charset="1" panose="020B0604020202020204"/>
      <p:regular r:id="rId13"/>
    </p:embeddedFont>
    <p:embeddedFont>
      <p:font typeface="Arial Italics" charset="1" panose="020B0604020202090204"/>
      <p:regular r:id="rId14"/>
    </p:embeddedFont>
    <p:embeddedFont>
      <p:font typeface="Angelica" charset="1" panose="02000503080000020004"/>
      <p:regular r:id="rId15"/>
    </p:embeddedFont>
    <p:embeddedFont>
      <p:font typeface="Angelica Italics" charset="1" panose="020005030800000900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0787" y="3505954"/>
            <a:ext cx="14626424" cy="257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</a:p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 DO TRABALHO </a:t>
            </a:r>
          </a:p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SUBTÍTULO QUANDO HOUVER</a:t>
            </a:r>
          </a:p>
          <a:p>
            <a:pPr algn="ctr">
              <a:lnSpc>
                <a:spcPts val="504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3867074" y="6111598"/>
            <a:ext cx="3037398" cy="3295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 1</a:t>
            </a:r>
          </a:p>
          <a:p>
            <a:pPr algn="r">
              <a:lnSpc>
                <a:spcPts val="3240"/>
              </a:lnSpc>
            </a:pPr>
            <a:r>
              <a:rPr lang="en-US" sz="2700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Universidade X</a:t>
            </a:r>
          </a:p>
          <a:p>
            <a:pPr algn="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 2</a:t>
            </a:r>
          </a:p>
          <a:p>
            <a:pPr algn="r">
              <a:lnSpc>
                <a:spcPts val="3240"/>
              </a:lnSpc>
            </a:pPr>
            <a:r>
              <a:rPr lang="en-US" sz="2700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Universidade X</a:t>
            </a:r>
          </a:p>
          <a:p>
            <a:pPr algn="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 3</a:t>
            </a:r>
          </a:p>
          <a:p>
            <a:pPr algn="r">
              <a:lnSpc>
                <a:spcPts val="3240"/>
              </a:lnSpc>
            </a:pPr>
            <a:r>
              <a:rPr lang="en-US" sz="2700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Universidade X</a:t>
            </a:r>
          </a:p>
          <a:p>
            <a:pPr algn="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 4</a:t>
            </a:r>
          </a:p>
          <a:p>
            <a:pPr algn="r">
              <a:lnSpc>
                <a:spcPts val="3240"/>
              </a:lnSpc>
            </a:pPr>
            <a:r>
              <a:rPr lang="en-US" sz="2700" i="true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Universidade X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17265" y="324619"/>
            <a:ext cx="2274416" cy="2274416"/>
          </a:xfrm>
          <a:custGeom>
            <a:avLst/>
            <a:gdLst/>
            <a:ahLst/>
            <a:cxnLst/>
            <a:rect r="r" b="b" t="t" l="l"/>
            <a:pathLst>
              <a:path h="2274416" w="2274416">
                <a:moveTo>
                  <a:pt x="0" y="0"/>
                </a:moveTo>
                <a:lnTo>
                  <a:pt x="2274415" y="0"/>
                </a:lnTo>
                <a:lnTo>
                  <a:pt x="2274415" y="2274416"/>
                </a:lnTo>
                <a:lnTo>
                  <a:pt x="0" y="2274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323093" y="1030048"/>
            <a:ext cx="9290095" cy="679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35"/>
              </a:lnSpc>
            </a:pPr>
            <a:r>
              <a:rPr lang="en-US" sz="7270">
                <a:solidFill>
                  <a:srgbClr val="000000"/>
                </a:solidFill>
                <a:latin typeface="Angelica"/>
                <a:ea typeface="Angelica"/>
                <a:cs typeface="Angelica"/>
                <a:sym typeface="Angelica"/>
              </a:rPr>
              <a:t>XX SEMABIO</a:t>
            </a:r>
          </a:p>
        </p:txBody>
      </p:sp>
      <p:sp>
        <p:nvSpPr>
          <p:cNvPr name="AutoShape 6" id="6"/>
          <p:cNvSpPr/>
          <p:nvPr/>
        </p:nvSpPr>
        <p:spPr>
          <a:xfrm flipH="true" flipV="true">
            <a:off x="3323093" y="1699764"/>
            <a:ext cx="7141899" cy="9618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3323087" y="1867934"/>
            <a:ext cx="9290095" cy="378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68"/>
              </a:lnSpc>
            </a:pPr>
            <a:r>
              <a:rPr lang="en-US" sz="2120">
                <a:solidFill>
                  <a:srgbClr val="000000"/>
                </a:solidFill>
                <a:latin typeface="Angelica"/>
                <a:ea typeface="Angelica"/>
                <a:cs typeface="Angelica"/>
                <a:sym typeface="Angelica"/>
              </a:rPr>
              <a:t>I SIMPÓSIO DE BIODIVERSIDADE, EVOLUÇÃO E CONSERVAÇÃO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613182" y="550394"/>
            <a:ext cx="5124018" cy="473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7"/>
              </a:lnSpc>
            </a:pPr>
            <a:r>
              <a:rPr lang="en-US" sz="2799" spc="489">
                <a:solidFill>
                  <a:srgbClr val="000000"/>
                </a:solidFill>
                <a:latin typeface="Angelica"/>
                <a:ea typeface="Angelica"/>
                <a:cs typeface="Angelica"/>
                <a:sym typeface="Angelica"/>
              </a:rPr>
              <a:t>20 a 24 de Outubro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582833" y="1037012"/>
            <a:ext cx="5124018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ngelica"/>
                <a:ea typeface="Angelica"/>
                <a:cs typeface="Angelica"/>
                <a:sym typeface="Angelica"/>
              </a:rPr>
              <a:t>UENP – </a:t>
            </a:r>
            <a:r>
              <a:rPr lang="en-US" sz="2400" i="true">
                <a:solidFill>
                  <a:srgbClr val="000000"/>
                </a:solidFill>
                <a:latin typeface="Angelica Italics"/>
                <a:ea typeface="Angelica Italics"/>
                <a:cs typeface="Angelica Italics"/>
                <a:sym typeface="Angelica Italics"/>
              </a:rPr>
              <a:t>CAMPUS</a:t>
            </a:r>
            <a:r>
              <a:rPr lang="en-US" sz="2400">
                <a:solidFill>
                  <a:srgbClr val="000000"/>
                </a:solidFill>
                <a:latin typeface="Angelica"/>
                <a:ea typeface="Angelica"/>
                <a:cs typeface="Angelica"/>
                <a:sym typeface="Angelica"/>
              </a:rPr>
              <a:t> JACAREZINHO</a:t>
            </a:r>
          </a:p>
        </p:txBody>
      </p:sp>
      <p:sp>
        <p:nvSpPr>
          <p:cNvPr name="AutoShape 10" id="10"/>
          <p:cNvSpPr/>
          <p:nvPr/>
        </p:nvSpPr>
        <p:spPr>
          <a:xfrm flipV="true">
            <a:off x="12211024" y="598019"/>
            <a:ext cx="0" cy="785729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DAG2DViSJmI</dc:identifier>
  <dcterms:modified xsi:type="dcterms:W3CDTF">2011-08-01T06:04:30Z</dcterms:modified>
  <cp:revision>1</cp:revision>
  <dc:title>Modelo Apresentação Semabio.pptx</dc:title>
</cp:coreProperties>
</file>